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2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bp.io/abp/ABP.IO-Platform-6.0-RC-Has-Been-Publishe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books/building-microservice-solution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community.abp.io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/alegoriyazilim/video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 2022.6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 v6.0 &amp; </a:t>
            </a:r>
            <a:r>
              <a:rPr lang="en-US" sz="28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Migration</a:t>
            </a:r>
          </a:p>
        </p:txBody>
      </p:sp>
      <p:pic>
        <p:nvPicPr>
          <p:cNvPr id="4" name="Picture 6" descr="The Future of the .NET Foundation and .NET OSS - News WWC">
            <a:extLst>
              <a:ext uri="{FF2B5EF4-FFF2-40B4-BE49-F238E27FC236}">
                <a16:creationId xmlns:a16="http://schemas.microsoft.com/office/drawing/2014/main" id="{D6564DF4-DC21-ABE8-7F91-C9832963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80" y="4704397"/>
            <a:ext cx="2071523" cy="10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ib jetbrains [ Download - Logo - icon ] png svg icon download">
            <a:extLst>
              <a:ext uri="{FF2B5EF4-FFF2-40B4-BE49-F238E27FC236}">
                <a16:creationId xmlns:a16="http://schemas.microsoft.com/office/drawing/2014/main" id="{C5483574-6263-32E8-77D1-244669789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109" y="4704397"/>
            <a:ext cx="1031240" cy="103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6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21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88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36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99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76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news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Highlights from the ABP v6.0 RC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Story and state of the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migration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Thanks to the sponsors</a:t>
            </a:r>
          </a:p>
        </p:txBody>
      </p:sp>
      <p:pic>
        <p:nvPicPr>
          <p:cNvPr id="1030" name="Picture 6" descr="The Future of the .NET Foundation and .NET OSS - News WWC">
            <a:extLst>
              <a:ext uri="{FF2B5EF4-FFF2-40B4-BE49-F238E27FC236}">
                <a16:creationId xmlns:a16="http://schemas.microsoft.com/office/drawing/2014/main" id="{68DF1ABF-8EE8-C7D1-665E-7682F2793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13" y="2621218"/>
            <a:ext cx="3231128" cy="161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ib jetbrains [ Download - Logo - icon ] png svg icon download">
            <a:extLst>
              <a:ext uri="{FF2B5EF4-FFF2-40B4-BE49-F238E27FC236}">
                <a16:creationId xmlns:a16="http://schemas.microsoft.com/office/drawing/2014/main" id="{9BE96F4E-A051-8F3B-DD46-DFFA74E8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838" y="2489835"/>
            <a:ext cx="1878330" cy="18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1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Gift: JetBrains </a:t>
            </a:r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dotUltimate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(x3)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7989F-CCEA-9AEE-B1DB-1308FE3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691" y="1690688"/>
            <a:ext cx="7192617" cy="471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7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ABP.IO Platform v6.0 news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https://blog.abp.io/abp/ABP.IO-Platform-6.0-RC-Has-Been-Published</a:t>
            </a:r>
            <a:r>
              <a:rPr lang="en-US" sz="20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850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Migrated to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from IdentityServer4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LeptonX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the default theme now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Optional PWA support for the startup templates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.NET MAUI startup template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Commercial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.NET MAUI mobile application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GDPR module: Cookie consent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Blazor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UI for the chat and CMS Kit modules</a:t>
            </a:r>
          </a:p>
        </p:txBody>
      </p:sp>
    </p:spTree>
    <p:extLst>
      <p:ext uri="{BB962C8B-B14F-4D97-AF65-F5344CB8AC3E}">
        <p14:creationId xmlns:p14="http://schemas.microsoft.com/office/powerpoint/2010/main" val="104526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Free E-Book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(early preview)</a:t>
            </a:r>
            <a:b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https://abp.io/books/building-microservice-solutions</a:t>
            </a: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2050" name="Picture 2" descr="E-Book">
            <a:extLst>
              <a:ext uri="{FF2B5EF4-FFF2-40B4-BE49-F238E27FC236}">
                <a16:creationId xmlns:a16="http://schemas.microsoft.com/office/drawing/2014/main" id="{32358D57-84C8-BE01-9E3C-5279E03A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3159"/>
            <a:ext cx="4610293" cy="482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E2D24-7E7A-6961-4095-757A575AEADB}"/>
              </a:ext>
            </a:extLst>
          </p:cNvPr>
          <p:cNvSpPr txBox="1"/>
          <p:nvPr/>
        </p:nvSpPr>
        <p:spPr>
          <a:xfrm>
            <a:off x="6195654" y="2184248"/>
            <a:ext cx="515814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Table of Contents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Running the solution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  <a:endParaRPr lang="en-US" sz="2000" b="1" i="0" dirty="0">
              <a:effectLst/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authentication system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  <a:endParaRPr lang="en-US" sz="2000" b="1" i="0" dirty="0">
              <a:effectLst/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Exploring the applications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API gateways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the microservices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infrastructure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Digging in the use cases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394718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Posts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https://community.abp.io</a:t>
            </a: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C9481-4313-2EC5-7DBF-70B0306B2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950100"/>
            <a:ext cx="4544546" cy="1255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3F533-8B71-8F55-90CC-24E442E5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65158"/>
            <a:ext cx="4544546" cy="1241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4A878-4E70-0099-0702-7A414586C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965728"/>
            <a:ext cx="4544546" cy="1448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944B-DEEA-7A4C-8CAA-A265DBB71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50100"/>
            <a:ext cx="4544546" cy="147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D6DF0C-5D7D-0070-FFEA-2B9BF9960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652255"/>
            <a:ext cx="4544546" cy="1070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DC7A3-6082-5AC5-0E82-A9A5B104C2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952329"/>
            <a:ext cx="4544546" cy="12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Video Series</a:t>
            </a:r>
            <a:r>
              <a:rPr lang="en-US" sz="4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Turkish)</a:t>
            </a:r>
            <a:br>
              <a:rPr lang="en-US" sz="4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by Ahmet Faruk Ulu &amp; Masum Ulu</a:t>
            </a:r>
            <a:endParaRPr lang="en-US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E05E7-A479-646F-C2AD-8BA4D04F5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6425"/>
            <a:ext cx="7224423" cy="4578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E4EBC-3043-63D4-217B-D8DDEFAA5205}"/>
              </a:ext>
            </a:extLst>
          </p:cNvPr>
          <p:cNvSpPr txBox="1"/>
          <p:nvPr/>
        </p:nvSpPr>
        <p:spPr>
          <a:xfrm>
            <a:off x="757363" y="1577338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hlinkClick r:id="rId4"/>
              </a:rPr>
              <a:t>https://www.youtube.com/c/alegoriyazilim/videos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69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Commercial: Trial License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FDCE8-AA1D-BFD7-CE2E-A04FAF19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70" y="1457893"/>
            <a:ext cx="6608859" cy="5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2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224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Euclid Circular B</vt:lpstr>
      <vt:lpstr>Office Theme</vt:lpstr>
      <vt:lpstr>ABP Community Talks 2022.6</vt:lpstr>
      <vt:lpstr>Agenda</vt:lpstr>
      <vt:lpstr>Thanks to the sponsors</vt:lpstr>
      <vt:lpstr>Gift: JetBrains dotUltimate (x3)</vt:lpstr>
      <vt:lpstr>ABP.IO Platform v6.0 news https://blog.abp.io/abp/ABP.IO-Platform-6.0-RC-Has-Been-Published </vt:lpstr>
      <vt:lpstr>eShopOnAbp: Free E-Book (early preview) https://abp.io/books/building-microservice-solutions </vt:lpstr>
      <vt:lpstr>ABP Community Posts https://community.abp.io </vt:lpstr>
      <vt:lpstr>ABP Video Series (in Turkish) by Ahmet Faruk Ulu &amp; Masum Ulu</vt:lpstr>
      <vt:lpstr>ABP Commercial: Trial License</vt:lpstr>
      <vt:lpstr>Title</vt:lpstr>
      <vt:lpstr>Title</vt:lpstr>
      <vt:lpstr>Title</vt:lpstr>
      <vt:lpstr>Title</vt:lpstr>
      <vt:lpstr>Title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18</cp:revision>
  <dcterms:created xsi:type="dcterms:W3CDTF">2022-02-27T10:42:11Z</dcterms:created>
  <dcterms:modified xsi:type="dcterms:W3CDTF">2022-08-18T08:11:03Z</dcterms:modified>
</cp:coreProperties>
</file>